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78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78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6" d="100"/>
          <a:sy n="106" d="100"/>
        </p:scale>
        <p:origin x="732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2: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/>
              <a:t>NASA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/>
              <a:t>Riot API Bootcamp syllabus</a:t>
            </a:r>
            <a:endParaRPr lang="en-US" sz="9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2306424"/>
            <a:ext cx="4522842" cy="133342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Project-2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Make an API call on the website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Download the data</a:t>
            </a:r>
          </a:p>
        </p:txBody>
      </p:sp>
    </p:spTree>
    <p:extLst>
      <p:ext uri="{BB962C8B-B14F-4D97-AF65-F5344CB8AC3E}">
        <p14:creationId xmlns:p14="http://schemas.microsoft.com/office/powerpoint/2010/main" val="1032742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649</TotalTime>
  <Words>426</Words>
  <Application>Microsoft Office PowerPoint</Application>
  <PresentationFormat>Widescreen</PresentationFormat>
  <Paragraphs>69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2: Project</vt:lpstr>
      <vt:lpstr>What is the purpose of this course?</vt:lpstr>
      <vt:lpstr>Who am i?</vt:lpstr>
      <vt:lpstr>Riot API Bootcamp syllabus</vt:lpstr>
      <vt:lpstr>Project-2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Roush, Karl</cp:lastModifiedBy>
  <cp:revision>45</cp:revision>
  <dcterms:created xsi:type="dcterms:W3CDTF">2020-12-14T19:35:28Z</dcterms:created>
  <dcterms:modified xsi:type="dcterms:W3CDTF">2022-03-08T05:04:24Z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